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96" r:id="rId3"/>
    <p:sldId id="297" r:id="rId4"/>
    <p:sldId id="298" r:id="rId5"/>
    <p:sldId id="257" r:id="rId6"/>
    <p:sldId id="258" r:id="rId7"/>
    <p:sldId id="293" r:id="rId8"/>
    <p:sldId id="294" r:id="rId9"/>
    <p:sldId id="295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1" r:id="rId20"/>
    <p:sldId id="272" r:id="rId21"/>
    <p:sldId id="273" r:id="rId22"/>
    <p:sldId id="259" r:id="rId23"/>
    <p:sldId id="260" r:id="rId24"/>
    <p:sldId id="274" r:id="rId25"/>
    <p:sldId id="275" r:id="rId26"/>
    <p:sldId id="276" r:id="rId27"/>
    <p:sldId id="277" r:id="rId28"/>
    <p:sldId id="278" r:id="rId29"/>
    <p:sldId id="279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E8F55-98A8-A54C-8003-566BF692FCAA}" type="datetimeFigureOut">
              <a:rPr lang="en-US" smtClean="0"/>
              <a:t>12/4/19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402D8-3EF8-EF47-8468-81F7F07EB4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7519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E8F55-98A8-A54C-8003-566BF692FCAA}" type="datetimeFigureOut">
              <a:rPr lang="en-US" smtClean="0"/>
              <a:t>12/4/19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402D8-3EF8-EF47-8468-81F7F07EB4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1144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E8F55-98A8-A54C-8003-566BF692FCAA}" type="datetimeFigureOut">
              <a:rPr lang="en-US" smtClean="0"/>
              <a:t>12/4/19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402D8-3EF8-EF47-8468-81F7F07EB4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7062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E8F55-98A8-A54C-8003-566BF692FCAA}" type="datetimeFigureOut">
              <a:rPr lang="en-US" smtClean="0"/>
              <a:t>12/4/19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402D8-3EF8-EF47-8468-81F7F07EB4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1333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E8F55-98A8-A54C-8003-566BF692FCAA}" type="datetimeFigureOut">
              <a:rPr lang="en-US" smtClean="0"/>
              <a:t>12/4/19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402D8-3EF8-EF47-8468-81F7F07EB4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4873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E8F55-98A8-A54C-8003-566BF692FCAA}" type="datetimeFigureOut">
              <a:rPr lang="en-US" smtClean="0"/>
              <a:t>12/4/19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402D8-3EF8-EF47-8468-81F7F07EB4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38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E8F55-98A8-A54C-8003-566BF692FCAA}" type="datetimeFigureOut">
              <a:rPr lang="en-US" smtClean="0"/>
              <a:t>12/4/19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402D8-3EF8-EF47-8468-81F7F07EB4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287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E8F55-98A8-A54C-8003-566BF692FCAA}" type="datetimeFigureOut">
              <a:rPr lang="en-US" smtClean="0"/>
              <a:t>12/4/19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402D8-3EF8-EF47-8468-81F7F07EB4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5541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E8F55-98A8-A54C-8003-566BF692FCAA}" type="datetimeFigureOut">
              <a:rPr lang="en-US" smtClean="0"/>
              <a:t>12/4/19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402D8-3EF8-EF47-8468-81F7F07EB4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666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E8F55-98A8-A54C-8003-566BF692FCAA}" type="datetimeFigureOut">
              <a:rPr lang="en-US" smtClean="0"/>
              <a:t>12/4/19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402D8-3EF8-EF47-8468-81F7F07EB4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1655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E8F55-98A8-A54C-8003-566BF692FCAA}" type="datetimeFigureOut">
              <a:rPr lang="en-US" smtClean="0"/>
              <a:t>12/4/19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402D8-3EF8-EF47-8468-81F7F07EB4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8079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2E8F55-98A8-A54C-8003-566BF692FCAA}" type="datetimeFigureOut">
              <a:rPr lang="en-US" smtClean="0"/>
              <a:t>12/4/19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B402D8-3EF8-EF47-8468-81F7F07EB4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26537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C22359-1A80-284F-9BC5-3C8FC1EC23D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Doodle Jump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536967-98D7-0644-983D-E42019DFA60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Stejara Dinulescu</a:t>
            </a:r>
          </a:p>
        </p:txBody>
      </p:sp>
    </p:spTree>
    <p:extLst>
      <p:ext uri="{BB962C8B-B14F-4D97-AF65-F5344CB8AC3E}">
        <p14:creationId xmlns:p14="http://schemas.microsoft.com/office/powerpoint/2010/main" val="16283752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99C83-D4AE-F44F-AEBC-6D1D270CB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2877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No pre-processing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92793FE-FF3E-054F-89BF-EC929325EEE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731762" y="1311960"/>
            <a:ext cx="3367137" cy="5033169"/>
          </a:xfrm>
        </p:spPr>
      </p:pic>
      <p:pic>
        <p:nvPicPr>
          <p:cNvPr id="8" name="Content Placeholder 7" descr="A picture containing game, bicycle, baseball, sitting&#10;&#10;Description automatically generated">
            <a:extLst>
              <a:ext uri="{FF2B5EF4-FFF2-40B4-BE49-F238E27FC236}">
                <a16:creationId xmlns:a16="http://schemas.microsoft.com/office/drawing/2014/main" id="{CE228C6D-C9FD-EC4E-8355-38A54FC9AF9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093103" y="1311960"/>
            <a:ext cx="3355446" cy="5033169"/>
          </a:xfrm>
        </p:spPr>
      </p:pic>
    </p:spTree>
    <p:extLst>
      <p:ext uri="{BB962C8B-B14F-4D97-AF65-F5344CB8AC3E}">
        <p14:creationId xmlns:p14="http://schemas.microsoft.com/office/powerpoint/2010/main" val="41792757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99C83-D4AE-F44F-AEBC-6D1D270CB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9817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Gaussian blur pre-processing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92793FE-FF3E-054F-89BF-EC929325EEE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759855" y="1446766"/>
            <a:ext cx="3302834" cy="4937050"/>
          </a:xfrm>
        </p:spPr>
      </p:pic>
      <p:pic>
        <p:nvPicPr>
          <p:cNvPr id="4" name="Picture 3" descr="A picture containing indoor, table, food, sitting&#10;&#10;Description automatically generated">
            <a:extLst>
              <a:ext uri="{FF2B5EF4-FFF2-40B4-BE49-F238E27FC236}">
                <a16:creationId xmlns:a16="http://schemas.microsoft.com/office/drawing/2014/main" id="{CA53472E-71D8-1247-A0D5-2B07C1F9CB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9311" y="1429564"/>
            <a:ext cx="3302834" cy="4954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6237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99C83-D4AE-F44F-AEBC-6D1D270CB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2877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No pre-processing</a:t>
            </a:r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F5F4AE56-991F-F745-816F-ED320CFAE5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6518" y="1311959"/>
            <a:ext cx="3092380" cy="5033170"/>
          </a:xfrm>
          <a:prstGeom prst="rect">
            <a:avLst/>
          </a:prstGeom>
        </p:spPr>
      </p:pic>
      <p:pic>
        <p:nvPicPr>
          <p:cNvPr id="12" name="Content Placeholder 11" descr="A group of tall buildings&#10;&#10;Description automatically generated">
            <a:extLst>
              <a:ext uri="{FF2B5EF4-FFF2-40B4-BE49-F238E27FC236}">
                <a16:creationId xmlns:a16="http://schemas.microsoft.com/office/drawing/2014/main" id="{1DE621EC-CBE2-A744-9348-A6F89D280F0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093104" y="1283364"/>
            <a:ext cx="3006627" cy="5033170"/>
          </a:xfrm>
        </p:spPr>
      </p:pic>
    </p:spTree>
    <p:extLst>
      <p:ext uri="{BB962C8B-B14F-4D97-AF65-F5344CB8AC3E}">
        <p14:creationId xmlns:p14="http://schemas.microsoft.com/office/powerpoint/2010/main" val="35528584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99C83-D4AE-F44F-AEBC-6D1D270CB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9817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Gaussian blur pre-processing</a:t>
            </a:r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F913D215-7166-2B44-B5D4-CB65CFA353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6518" y="1311959"/>
            <a:ext cx="3092380" cy="5033170"/>
          </a:xfrm>
          <a:prstGeom prst="rect">
            <a:avLst/>
          </a:prstGeom>
        </p:spPr>
      </p:pic>
      <p:pic>
        <p:nvPicPr>
          <p:cNvPr id="9" name="Picture 8" descr="A picture containing indoor, table, sitting, white&#10;&#10;Description automatically generated">
            <a:extLst>
              <a:ext uri="{FF2B5EF4-FFF2-40B4-BE49-F238E27FC236}">
                <a16:creationId xmlns:a16="http://schemas.microsoft.com/office/drawing/2014/main" id="{F87106D1-721B-3843-827A-A872F7B107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3102" y="1311958"/>
            <a:ext cx="3092380" cy="5033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0622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99C83-D4AE-F44F-AEBC-6D1D270CB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9817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Invert pre-processing</a:t>
            </a:r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F913D215-7166-2B44-B5D4-CB65CFA353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6518" y="1311959"/>
            <a:ext cx="3092380" cy="5033170"/>
          </a:xfrm>
          <a:prstGeom prst="rect">
            <a:avLst/>
          </a:prstGeom>
        </p:spPr>
      </p:pic>
      <p:pic>
        <p:nvPicPr>
          <p:cNvPr id="4" name="Picture 3" descr="A picture containing outdoor, mountain, riding, slope&#10;&#10;Description automatically generated">
            <a:extLst>
              <a:ext uri="{FF2B5EF4-FFF2-40B4-BE49-F238E27FC236}">
                <a16:creationId xmlns:a16="http://schemas.microsoft.com/office/drawing/2014/main" id="{30916AA6-F57C-FA44-A543-5A30376E3D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3101" y="1311957"/>
            <a:ext cx="3092381" cy="5033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3496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99C83-D4AE-F44F-AEBC-6D1D270CB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9817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Invert + gaussian blur pre-processing</a:t>
            </a:r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F913D215-7166-2B44-B5D4-CB65CFA353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1" y="1311957"/>
            <a:ext cx="3092380" cy="5033170"/>
          </a:xfrm>
          <a:prstGeom prst="rect">
            <a:avLst/>
          </a:prstGeom>
        </p:spPr>
      </p:pic>
      <p:pic>
        <p:nvPicPr>
          <p:cNvPr id="4" name="Picture 3" descr="A picture containing outdoor, mountain, snow, man&#10;&#10;Description automatically generated">
            <a:extLst>
              <a:ext uri="{FF2B5EF4-FFF2-40B4-BE49-F238E27FC236}">
                <a16:creationId xmlns:a16="http://schemas.microsoft.com/office/drawing/2014/main" id="{0CBBB93D-8478-3543-822B-5CEFF400A8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1420" y="1311957"/>
            <a:ext cx="3092380" cy="5033172"/>
          </a:xfrm>
          <a:prstGeom prst="rect">
            <a:avLst/>
          </a:prstGeom>
        </p:spPr>
      </p:pic>
      <p:pic>
        <p:nvPicPr>
          <p:cNvPr id="6" name="Picture 5" descr="A snow covered mountain&#10;&#10;Description automatically generated">
            <a:extLst>
              <a:ext uri="{FF2B5EF4-FFF2-40B4-BE49-F238E27FC236}">
                <a16:creationId xmlns:a16="http://schemas.microsoft.com/office/drawing/2014/main" id="{1C8F0751-0390-9049-AC4D-3B8EA25ED2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9810" y="1311955"/>
            <a:ext cx="3092381" cy="5033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1900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99C83-D4AE-F44F-AEBC-6D1D270CB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2877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No pre-processing</a:t>
            </a:r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BC619C93-BB57-9F4F-9C54-BA4E23B6B4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2592" y="1311959"/>
            <a:ext cx="3546306" cy="5033169"/>
          </a:xfrm>
          <a:prstGeom prst="rect">
            <a:avLst/>
          </a:prstGeom>
        </p:spPr>
      </p:pic>
      <p:pic>
        <p:nvPicPr>
          <p:cNvPr id="12" name="Content Placeholder 11" descr="A large room&#10;&#10;Description automatically generated">
            <a:extLst>
              <a:ext uri="{FF2B5EF4-FFF2-40B4-BE49-F238E27FC236}">
                <a16:creationId xmlns:a16="http://schemas.microsoft.com/office/drawing/2014/main" id="{D46F6AFA-25FA-3146-B866-78BDC55D000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230051" y="1311958"/>
            <a:ext cx="3546305" cy="5033169"/>
          </a:xfrm>
        </p:spPr>
      </p:pic>
    </p:spTree>
    <p:extLst>
      <p:ext uri="{BB962C8B-B14F-4D97-AF65-F5344CB8AC3E}">
        <p14:creationId xmlns:p14="http://schemas.microsoft.com/office/powerpoint/2010/main" val="6690227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99C83-D4AE-F44F-AEBC-6D1D270CB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2877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Gaussian blur pre-processing</a:t>
            </a:r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BC619C93-BB57-9F4F-9C54-BA4E23B6B4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2592" y="1311959"/>
            <a:ext cx="3546306" cy="5033169"/>
          </a:xfrm>
          <a:prstGeom prst="rect">
            <a:avLst/>
          </a:prstGeom>
        </p:spPr>
      </p:pic>
      <p:pic>
        <p:nvPicPr>
          <p:cNvPr id="7" name="Content Placeholder 6" descr="A picture containing indoor, table, sitting, white&#10;&#10;Description automatically generated">
            <a:extLst>
              <a:ext uri="{FF2B5EF4-FFF2-40B4-BE49-F238E27FC236}">
                <a16:creationId xmlns:a16="http://schemas.microsoft.com/office/drawing/2014/main" id="{4869EB63-EED7-F544-91EF-21BD99A84C0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230051" y="1311958"/>
            <a:ext cx="3546305" cy="5033169"/>
          </a:xfrm>
        </p:spPr>
      </p:pic>
    </p:spTree>
    <p:extLst>
      <p:ext uri="{BB962C8B-B14F-4D97-AF65-F5344CB8AC3E}">
        <p14:creationId xmlns:p14="http://schemas.microsoft.com/office/powerpoint/2010/main" val="30804182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99C83-D4AE-F44F-AEBC-6D1D270CB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2877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No pre-processing</a:t>
            </a:r>
          </a:p>
        </p:txBody>
      </p:sp>
      <p:pic>
        <p:nvPicPr>
          <p:cNvPr id="5" name="Picture 4" descr="A close up of a whiteboard&#10;&#10;Description automatically generated">
            <a:extLst>
              <a:ext uri="{FF2B5EF4-FFF2-40B4-BE49-F238E27FC236}">
                <a16:creationId xmlns:a16="http://schemas.microsoft.com/office/drawing/2014/main" id="{1841BF2C-3368-0341-856C-65D1266B84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5646" y="1311957"/>
            <a:ext cx="3213196" cy="5033169"/>
          </a:xfrm>
          <a:prstGeom prst="rect">
            <a:avLst/>
          </a:prstGeom>
        </p:spPr>
      </p:pic>
      <p:pic>
        <p:nvPicPr>
          <p:cNvPr id="9" name="Content Placeholder 8" descr="A group of people in a room&#10;&#10;Description automatically generated">
            <a:extLst>
              <a:ext uri="{FF2B5EF4-FFF2-40B4-BE49-F238E27FC236}">
                <a16:creationId xmlns:a16="http://schemas.microsoft.com/office/drawing/2014/main" id="{A66C7432-8E33-884E-B0AA-088AF243A04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563159" y="1311956"/>
            <a:ext cx="3213195" cy="5033169"/>
          </a:xfrm>
        </p:spPr>
      </p:pic>
    </p:spTree>
    <p:extLst>
      <p:ext uri="{BB962C8B-B14F-4D97-AF65-F5344CB8AC3E}">
        <p14:creationId xmlns:p14="http://schemas.microsoft.com/office/powerpoint/2010/main" val="26456948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99C83-D4AE-F44F-AEBC-6D1D270CB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2877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Gaussian blur pre-processing</a:t>
            </a:r>
          </a:p>
        </p:txBody>
      </p:sp>
      <p:pic>
        <p:nvPicPr>
          <p:cNvPr id="5" name="Picture 4" descr="A close up of a whiteboard&#10;&#10;Description automatically generated">
            <a:extLst>
              <a:ext uri="{FF2B5EF4-FFF2-40B4-BE49-F238E27FC236}">
                <a16:creationId xmlns:a16="http://schemas.microsoft.com/office/drawing/2014/main" id="{1841BF2C-3368-0341-856C-65D1266B84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5646" y="1311957"/>
            <a:ext cx="3213196" cy="5033169"/>
          </a:xfrm>
          <a:prstGeom prst="rect">
            <a:avLst/>
          </a:prstGeom>
        </p:spPr>
      </p:pic>
      <p:pic>
        <p:nvPicPr>
          <p:cNvPr id="7" name="Content Placeholder 6" descr="A picture containing small, sitting, table, white&#10;&#10;Description automatically generated">
            <a:extLst>
              <a:ext uri="{FF2B5EF4-FFF2-40B4-BE49-F238E27FC236}">
                <a16:creationId xmlns:a16="http://schemas.microsoft.com/office/drawing/2014/main" id="{8188E500-505F-F34D-B86A-FA5E82C3062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563159" y="1311956"/>
            <a:ext cx="3213195" cy="5033170"/>
          </a:xfrm>
        </p:spPr>
      </p:pic>
    </p:spTree>
    <p:extLst>
      <p:ext uri="{BB962C8B-B14F-4D97-AF65-F5344CB8AC3E}">
        <p14:creationId xmlns:p14="http://schemas.microsoft.com/office/powerpoint/2010/main" val="31631716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D77F32-4AD8-D24A-98A3-BC1B5FDF93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Concept/Motivation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FA2933-9D65-444E-AE37-30DC7FFF25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a GAN that works with images, what is the relationship between input and output?</a:t>
            </a:r>
          </a:p>
          <a:p>
            <a:r>
              <a:rPr lang="en-US" dirty="0"/>
              <a:t>How do different inputs change the outputs?</a:t>
            </a:r>
          </a:p>
          <a:p>
            <a:pPr lvl="1"/>
            <a:r>
              <a:rPr lang="en-US" dirty="0"/>
              <a:t>More specifically, does the way in which the input was created affect the output (i.e. general trends, what is more visually interesting, etc.)?</a:t>
            </a:r>
          </a:p>
          <a:p>
            <a:r>
              <a:rPr lang="en-US" dirty="0"/>
              <a:t>How can I push the output so that it can stand alone as Art</a:t>
            </a:r>
          </a:p>
          <a:p>
            <a:pPr lvl="1"/>
            <a:r>
              <a:rPr lang="en-US" dirty="0"/>
              <a:t>Context/controversy about ownership + GANs</a:t>
            </a:r>
          </a:p>
          <a:p>
            <a:pPr lvl="1"/>
            <a:r>
              <a:rPr lang="en-US" dirty="0"/>
              <a:t>Can digital images produced by a machine be art?</a:t>
            </a:r>
          </a:p>
        </p:txBody>
      </p:sp>
    </p:spTree>
    <p:extLst>
      <p:ext uri="{BB962C8B-B14F-4D97-AF65-F5344CB8AC3E}">
        <p14:creationId xmlns:p14="http://schemas.microsoft.com/office/powerpoint/2010/main" val="39607978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99C83-D4AE-F44F-AEBC-6D1D270CB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2877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Invert pre-processing</a:t>
            </a:r>
          </a:p>
        </p:txBody>
      </p:sp>
      <p:pic>
        <p:nvPicPr>
          <p:cNvPr id="5" name="Picture 4" descr="A close up of a whiteboard&#10;&#10;Description automatically generated">
            <a:extLst>
              <a:ext uri="{FF2B5EF4-FFF2-40B4-BE49-F238E27FC236}">
                <a16:creationId xmlns:a16="http://schemas.microsoft.com/office/drawing/2014/main" id="{1841BF2C-3368-0341-856C-65D1266B84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5646" y="1311957"/>
            <a:ext cx="3213196" cy="5033169"/>
          </a:xfrm>
          <a:prstGeom prst="rect">
            <a:avLst/>
          </a:prstGeom>
        </p:spPr>
      </p:pic>
      <p:pic>
        <p:nvPicPr>
          <p:cNvPr id="8" name="Content Placeholder 7" descr="A picture containing indoor, building, sitting, table&#10;&#10;Description automatically generated">
            <a:extLst>
              <a:ext uri="{FF2B5EF4-FFF2-40B4-BE49-F238E27FC236}">
                <a16:creationId xmlns:a16="http://schemas.microsoft.com/office/drawing/2014/main" id="{E9D5F013-FB4C-424D-975B-2113239C3C0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563159" y="1311957"/>
            <a:ext cx="3213195" cy="5033170"/>
          </a:xfrm>
        </p:spPr>
      </p:pic>
    </p:spTree>
    <p:extLst>
      <p:ext uri="{BB962C8B-B14F-4D97-AF65-F5344CB8AC3E}">
        <p14:creationId xmlns:p14="http://schemas.microsoft.com/office/powerpoint/2010/main" val="22188959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99C83-D4AE-F44F-AEBC-6D1D270CB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2877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Invert + gaussian blur pre-processing</a:t>
            </a:r>
          </a:p>
        </p:txBody>
      </p:sp>
      <p:pic>
        <p:nvPicPr>
          <p:cNvPr id="5" name="Picture 4" descr="A close up of a whiteboard&#10;&#10;Description automatically generated">
            <a:extLst>
              <a:ext uri="{FF2B5EF4-FFF2-40B4-BE49-F238E27FC236}">
                <a16:creationId xmlns:a16="http://schemas.microsoft.com/office/drawing/2014/main" id="{1841BF2C-3368-0341-856C-65D1266B84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5646" y="1311957"/>
            <a:ext cx="3213196" cy="5033169"/>
          </a:xfrm>
          <a:prstGeom prst="rect">
            <a:avLst/>
          </a:prstGeom>
        </p:spPr>
      </p:pic>
      <p:pic>
        <p:nvPicPr>
          <p:cNvPr id="8" name="Content Placeholder 7" descr="A picture containing indoor, cabinet, small, sitting&#10;&#10;Description automatically generated">
            <a:extLst>
              <a:ext uri="{FF2B5EF4-FFF2-40B4-BE49-F238E27FC236}">
                <a16:creationId xmlns:a16="http://schemas.microsoft.com/office/drawing/2014/main" id="{7F6D0112-340D-4040-9A22-FB3D7589730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563160" y="1311956"/>
            <a:ext cx="3213195" cy="5033170"/>
          </a:xfrm>
        </p:spPr>
      </p:pic>
    </p:spTree>
    <p:extLst>
      <p:ext uri="{BB962C8B-B14F-4D97-AF65-F5344CB8AC3E}">
        <p14:creationId xmlns:p14="http://schemas.microsoft.com/office/powerpoint/2010/main" val="41878854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F4510-329E-6948-955B-79DFC86E2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Plotter inputs</a:t>
            </a:r>
          </a:p>
        </p:txBody>
      </p:sp>
    </p:spTree>
    <p:extLst>
      <p:ext uri="{BB962C8B-B14F-4D97-AF65-F5344CB8AC3E}">
        <p14:creationId xmlns:p14="http://schemas.microsoft.com/office/powerpoint/2010/main" val="25321454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F4510-329E-6948-955B-79DFC86E2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Digitally coded inputs</a:t>
            </a:r>
          </a:p>
        </p:txBody>
      </p:sp>
    </p:spTree>
    <p:extLst>
      <p:ext uri="{BB962C8B-B14F-4D97-AF65-F5344CB8AC3E}">
        <p14:creationId xmlns:p14="http://schemas.microsoft.com/office/powerpoint/2010/main" val="7854192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99C83-D4AE-F44F-AEBC-6D1D270CB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38278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No pre-processing</a:t>
            </a:r>
          </a:p>
        </p:txBody>
      </p:sp>
      <p:pic>
        <p:nvPicPr>
          <p:cNvPr id="7" name="Content Placeholder 6" descr="A picture containing sun, snow, looking, window&#10;&#10;Description automatically generated">
            <a:extLst>
              <a:ext uri="{FF2B5EF4-FFF2-40B4-BE49-F238E27FC236}">
                <a16:creationId xmlns:a16="http://schemas.microsoft.com/office/drawing/2014/main" id="{075C05F2-4CDC-3147-BF33-3AEB2173288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253331" y="1825625"/>
            <a:ext cx="4351338" cy="4351338"/>
          </a:xfrm>
        </p:spPr>
      </p:pic>
      <p:pic>
        <p:nvPicPr>
          <p:cNvPr id="12" name="Content Placeholder 11" descr="A close up of a tree&#10;&#10;Description automatically generated">
            <a:extLst>
              <a:ext uri="{FF2B5EF4-FFF2-40B4-BE49-F238E27FC236}">
                <a16:creationId xmlns:a16="http://schemas.microsoft.com/office/drawing/2014/main" id="{C6C8C11C-CA51-684C-A41B-0EBA1F599D7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587331" y="1825625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37279346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99C83-D4AE-F44F-AEBC-6D1D270CB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1092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Gaussian blur pre-processing</a:t>
            </a:r>
          </a:p>
        </p:txBody>
      </p:sp>
      <p:pic>
        <p:nvPicPr>
          <p:cNvPr id="8" name="Content Placeholder 7" descr="A picture containing sun, snow, looking, window&#10;&#10;Description automatically generated">
            <a:extLst>
              <a:ext uri="{FF2B5EF4-FFF2-40B4-BE49-F238E27FC236}">
                <a16:creationId xmlns:a16="http://schemas.microsoft.com/office/drawing/2014/main" id="{0D47A523-65E5-5A4C-BA71-45872EE9E8D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253331" y="1825625"/>
            <a:ext cx="4351338" cy="4351338"/>
          </a:xfrm>
        </p:spPr>
      </p:pic>
      <p:pic>
        <p:nvPicPr>
          <p:cNvPr id="10" name="Picture 9" descr="A close up of a green leaf&#10;&#10;Description automatically generated">
            <a:extLst>
              <a:ext uri="{FF2B5EF4-FFF2-40B4-BE49-F238E27FC236}">
                <a16:creationId xmlns:a16="http://schemas.microsoft.com/office/drawing/2014/main" id="{F01125CE-6056-4C44-979C-A6BCAAA633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7333" y="1825623"/>
            <a:ext cx="4351339" cy="4351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6844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99C83-D4AE-F44F-AEBC-6D1D270CB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6379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Invert pre-processing</a:t>
            </a:r>
          </a:p>
        </p:txBody>
      </p:sp>
      <p:pic>
        <p:nvPicPr>
          <p:cNvPr id="8" name="Content Placeholder 7" descr="A picture containing sun, snow, looking, window&#10;&#10;Description automatically generated">
            <a:extLst>
              <a:ext uri="{FF2B5EF4-FFF2-40B4-BE49-F238E27FC236}">
                <a16:creationId xmlns:a16="http://schemas.microsoft.com/office/drawing/2014/main" id="{0D47A523-65E5-5A4C-BA71-45872EE9E8D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253331" y="1825625"/>
            <a:ext cx="4351338" cy="4351338"/>
          </a:xfrm>
        </p:spPr>
      </p:pic>
      <p:pic>
        <p:nvPicPr>
          <p:cNvPr id="4" name="Picture 3" descr="A close up of a tree&#10;&#10;Description automatically generated">
            <a:extLst>
              <a:ext uri="{FF2B5EF4-FFF2-40B4-BE49-F238E27FC236}">
                <a16:creationId xmlns:a16="http://schemas.microsoft.com/office/drawing/2014/main" id="{574784F9-D986-734A-870A-28D036C6FE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7331" y="1825625"/>
            <a:ext cx="435133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4418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99C83-D4AE-F44F-AEBC-6D1D270CB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2369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No pre-processing</a:t>
            </a:r>
          </a:p>
        </p:txBody>
      </p:sp>
      <p:pic>
        <p:nvPicPr>
          <p:cNvPr id="6" name="Content Placeholder 5" descr="A close up of a logo&#10;&#10;Description automatically generated">
            <a:extLst>
              <a:ext uri="{FF2B5EF4-FFF2-40B4-BE49-F238E27FC236}">
                <a16:creationId xmlns:a16="http://schemas.microsoft.com/office/drawing/2014/main" id="{D0715FDB-BCBF-1F42-BB3D-5898CEDB9A0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253331" y="1825625"/>
            <a:ext cx="4351338" cy="4351338"/>
          </a:xfrm>
        </p:spPr>
      </p:pic>
      <p:pic>
        <p:nvPicPr>
          <p:cNvPr id="11" name="Content Placeholder 10" descr="A close up of a nest&#10;&#10;Description automatically generated">
            <a:extLst>
              <a:ext uri="{FF2B5EF4-FFF2-40B4-BE49-F238E27FC236}">
                <a16:creationId xmlns:a16="http://schemas.microsoft.com/office/drawing/2014/main" id="{917317B9-5971-844E-B627-C8665299F56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587331" y="1825625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6038187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99C83-D4AE-F44F-AEBC-6D1D270CB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1092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Gaussian blur pre-processing</a:t>
            </a:r>
          </a:p>
        </p:txBody>
      </p:sp>
      <p:pic>
        <p:nvPicPr>
          <p:cNvPr id="6" name="Content Placeholder 5" descr="A close up of a logo&#10;&#10;Description automatically generated">
            <a:extLst>
              <a:ext uri="{FF2B5EF4-FFF2-40B4-BE49-F238E27FC236}">
                <a16:creationId xmlns:a16="http://schemas.microsoft.com/office/drawing/2014/main" id="{65D84B81-D4A5-D845-96C7-2957948EF64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253331" y="1825625"/>
            <a:ext cx="4351338" cy="4351338"/>
          </a:xfrm>
        </p:spPr>
      </p:pic>
      <p:pic>
        <p:nvPicPr>
          <p:cNvPr id="9" name="Picture 8" descr="A close up of a plant&#10;&#10;Description automatically generated">
            <a:extLst>
              <a:ext uri="{FF2B5EF4-FFF2-40B4-BE49-F238E27FC236}">
                <a16:creationId xmlns:a16="http://schemas.microsoft.com/office/drawing/2014/main" id="{BB5D47D6-793A-2D42-B8F4-FF9C2FC082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7331" y="1825627"/>
            <a:ext cx="4351336" cy="4351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3743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99C83-D4AE-F44F-AEBC-6D1D270CB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6509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No pre-processing</a:t>
            </a:r>
          </a:p>
        </p:txBody>
      </p:sp>
      <p:pic>
        <p:nvPicPr>
          <p:cNvPr id="9" name="Content Placeholder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F9B5E6A8-3ED9-A54E-A745-D56340C3DCC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121786"/>
            <a:ext cx="5181600" cy="3759015"/>
          </a:xfrm>
        </p:spPr>
      </p:pic>
      <p:pic>
        <p:nvPicPr>
          <p:cNvPr id="14" name="Content Placeholder 13" descr="A close up of a bridge&#10;&#10;Description automatically generated">
            <a:extLst>
              <a:ext uri="{FF2B5EF4-FFF2-40B4-BE49-F238E27FC236}">
                <a16:creationId xmlns:a16="http://schemas.microsoft.com/office/drawing/2014/main" id="{42E4A7F5-1165-7245-9087-B9D27A3876F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223000" y="2159794"/>
            <a:ext cx="5080000" cy="3683000"/>
          </a:xfrm>
        </p:spPr>
      </p:pic>
    </p:spTree>
    <p:extLst>
      <p:ext uri="{BB962C8B-B14F-4D97-AF65-F5344CB8AC3E}">
        <p14:creationId xmlns:p14="http://schemas.microsoft.com/office/powerpoint/2010/main" val="20009322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9180F-284D-DC45-BFCE-6169FDA8E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 motivating questions/issues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BB142-3246-C04A-BDB0-BA52D4FDC2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GAN can I use that best allows me to explore my above questions?</a:t>
            </a:r>
          </a:p>
          <a:p>
            <a:r>
              <a:rPr lang="en-US" dirty="0"/>
              <a:t>How do I work with this GAN?</a:t>
            </a:r>
          </a:p>
          <a:p>
            <a:pPr lvl="1"/>
            <a:r>
              <a:rPr lang="en-US" dirty="0"/>
              <a:t>Pre-trained? Train my own? Make my own algorithm?</a:t>
            </a:r>
          </a:p>
          <a:p>
            <a:pPr lvl="1"/>
            <a:r>
              <a:rPr lang="en-US" dirty="0"/>
              <a:t>Chose pre-trained GAN, SPADE-COCO, in </a:t>
            </a:r>
            <a:r>
              <a:rPr lang="en-US" dirty="0" err="1"/>
              <a:t>RunwayML</a:t>
            </a:r>
            <a:endParaRPr lang="en-US" dirty="0"/>
          </a:p>
          <a:p>
            <a:pPr lvl="2"/>
            <a:r>
              <a:rPr lang="en-US" dirty="0"/>
              <a:t>Takes abstract images and converts it to real-life objects</a:t>
            </a:r>
          </a:p>
          <a:p>
            <a:pPr lvl="2"/>
            <a:r>
              <a:rPr lang="en-US" dirty="0" err="1"/>
              <a:t>RunwayML</a:t>
            </a:r>
            <a:r>
              <a:rPr lang="en-US" dirty="0"/>
              <a:t> allows for easy working with GANs</a:t>
            </a:r>
          </a:p>
          <a:p>
            <a:r>
              <a:rPr lang="en-US" dirty="0"/>
              <a:t>What should I give as input to get interesting output?</a:t>
            </a:r>
          </a:p>
          <a:p>
            <a:pPr lvl="1"/>
            <a:endParaRPr lang="en-US" dirty="0"/>
          </a:p>
        </p:txBody>
      </p:sp>
      <p:pic>
        <p:nvPicPr>
          <p:cNvPr id="4" name="Picture 3" descr="A flat screen television&#10;&#10;Description automatically generated">
            <a:extLst>
              <a:ext uri="{FF2B5EF4-FFF2-40B4-BE49-F238E27FC236}">
                <a16:creationId xmlns:a16="http://schemas.microsoft.com/office/drawing/2014/main" id="{64206884-CE28-0544-98CD-48D46F12C9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5296" y="2592286"/>
            <a:ext cx="3365471" cy="2052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2751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99C83-D4AE-F44F-AEBC-6D1D270CB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45363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Gaussian blur pre-processing</a:t>
            </a:r>
          </a:p>
        </p:txBody>
      </p:sp>
      <p:pic>
        <p:nvPicPr>
          <p:cNvPr id="9" name="Content Placeholder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F9B5E6A8-3ED9-A54E-A745-D56340C3DCC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121786"/>
            <a:ext cx="5181600" cy="3759015"/>
          </a:xfrm>
        </p:spPr>
      </p:pic>
      <p:pic>
        <p:nvPicPr>
          <p:cNvPr id="6" name="Content Placeholder 5" descr="A tray of food&#10;&#10;Description automatically generated">
            <a:extLst>
              <a:ext uri="{FF2B5EF4-FFF2-40B4-BE49-F238E27FC236}">
                <a16:creationId xmlns:a16="http://schemas.microsoft.com/office/drawing/2014/main" id="{5D3491F0-8F22-FC44-B24B-45C717F8E31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223000" y="2159794"/>
            <a:ext cx="5080000" cy="3683000"/>
          </a:xfrm>
        </p:spPr>
      </p:pic>
    </p:spTree>
    <p:extLst>
      <p:ext uri="{BB962C8B-B14F-4D97-AF65-F5344CB8AC3E}">
        <p14:creationId xmlns:p14="http://schemas.microsoft.com/office/powerpoint/2010/main" val="39364151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99C83-D4AE-F44F-AEBC-6D1D270CB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1824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No pre-processing</a:t>
            </a:r>
          </a:p>
        </p:txBody>
      </p:sp>
      <p:pic>
        <p:nvPicPr>
          <p:cNvPr id="6" name="Content Placeholder 5" descr="A close up of a cage&#10;&#10;Description automatically generated">
            <a:extLst>
              <a:ext uri="{FF2B5EF4-FFF2-40B4-BE49-F238E27FC236}">
                <a16:creationId xmlns:a16="http://schemas.microsoft.com/office/drawing/2014/main" id="{31A2589A-9AB8-5943-A152-8AA7B5E06FC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406956"/>
            <a:ext cx="5181600" cy="3188676"/>
          </a:xfrm>
        </p:spPr>
      </p:pic>
      <p:pic>
        <p:nvPicPr>
          <p:cNvPr id="11" name="Content Placeholder 10" descr="A picture containing indoor, building, table, cage&#10;&#10;Description automatically generated">
            <a:extLst>
              <a:ext uri="{FF2B5EF4-FFF2-40B4-BE49-F238E27FC236}">
                <a16:creationId xmlns:a16="http://schemas.microsoft.com/office/drawing/2014/main" id="{667F0894-A68B-C34F-BECB-940AD2381A7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223000" y="2439194"/>
            <a:ext cx="5080000" cy="3124200"/>
          </a:xfrm>
        </p:spPr>
      </p:pic>
    </p:spTree>
    <p:extLst>
      <p:ext uri="{BB962C8B-B14F-4D97-AF65-F5344CB8AC3E}">
        <p14:creationId xmlns:p14="http://schemas.microsoft.com/office/powerpoint/2010/main" val="4876152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99C83-D4AE-F44F-AEBC-6D1D270CB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1824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Gaussian blur pre-processing</a:t>
            </a:r>
          </a:p>
        </p:txBody>
      </p:sp>
      <p:pic>
        <p:nvPicPr>
          <p:cNvPr id="7" name="Content Placeholder 6" descr="A close up of a cage&#10;&#10;Description automatically generated">
            <a:extLst>
              <a:ext uri="{FF2B5EF4-FFF2-40B4-BE49-F238E27FC236}">
                <a16:creationId xmlns:a16="http://schemas.microsoft.com/office/drawing/2014/main" id="{0FAC1FD7-EB98-994A-971B-32F4D96C188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406956"/>
            <a:ext cx="5181600" cy="3188676"/>
          </a:xfrm>
        </p:spPr>
      </p:pic>
      <p:pic>
        <p:nvPicPr>
          <p:cNvPr id="12" name="Content Placeholder 11" descr="A picture containing indoor, table, building, water&#10;&#10;Description automatically generated">
            <a:extLst>
              <a:ext uri="{FF2B5EF4-FFF2-40B4-BE49-F238E27FC236}">
                <a16:creationId xmlns:a16="http://schemas.microsoft.com/office/drawing/2014/main" id="{7AC5E5BE-4120-F348-A21D-5CFA24FAEE9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223000" y="2439194"/>
            <a:ext cx="5080000" cy="3124200"/>
          </a:xfrm>
        </p:spPr>
      </p:pic>
    </p:spTree>
    <p:extLst>
      <p:ext uri="{BB962C8B-B14F-4D97-AF65-F5344CB8AC3E}">
        <p14:creationId xmlns:p14="http://schemas.microsoft.com/office/powerpoint/2010/main" val="896551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99C83-D4AE-F44F-AEBC-6D1D270CB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1824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Gaussian blur extra pre-processing</a:t>
            </a:r>
          </a:p>
        </p:txBody>
      </p:sp>
      <p:pic>
        <p:nvPicPr>
          <p:cNvPr id="7" name="Content Placeholder 6" descr="A close up of a cage&#10;&#10;Description automatically generated">
            <a:extLst>
              <a:ext uri="{FF2B5EF4-FFF2-40B4-BE49-F238E27FC236}">
                <a16:creationId xmlns:a16="http://schemas.microsoft.com/office/drawing/2014/main" id="{0FAC1FD7-EB98-994A-971B-32F4D96C188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406956"/>
            <a:ext cx="5181600" cy="3188676"/>
          </a:xfrm>
        </p:spPr>
      </p:pic>
      <p:pic>
        <p:nvPicPr>
          <p:cNvPr id="6" name="Content Placeholder 5" descr="A picture containing indoor, table, food, plate&#10;&#10;Description automatically generated">
            <a:extLst>
              <a:ext uri="{FF2B5EF4-FFF2-40B4-BE49-F238E27FC236}">
                <a16:creationId xmlns:a16="http://schemas.microsoft.com/office/drawing/2014/main" id="{D61FE6DC-DFBE-7B44-B5B3-D3EB989C71A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223000" y="2439194"/>
            <a:ext cx="5080000" cy="3124200"/>
          </a:xfrm>
        </p:spPr>
      </p:pic>
    </p:spTree>
    <p:extLst>
      <p:ext uri="{BB962C8B-B14F-4D97-AF65-F5344CB8AC3E}">
        <p14:creationId xmlns:p14="http://schemas.microsoft.com/office/powerpoint/2010/main" val="3975041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99C83-D4AE-F44F-AEBC-6D1D270CB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1824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No pre-processing</a:t>
            </a:r>
          </a:p>
        </p:txBody>
      </p:sp>
      <p:pic>
        <p:nvPicPr>
          <p:cNvPr id="7" name="Content Placeholder 6" descr="A close up of a logo&#10;&#10;Description automatically generated">
            <a:extLst>
              <a:ext uri="{FF2B5EF4-FFF2-40B4-BE49-F238E27FC236}">
                <a16:creationId xmlns:a16="http://schemas.microsoft.com/office/drawing/2014/main" id="{B9F38DD4-3BD2-BA43-BC77-D40C45F123A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253331" y="1825625"/>
            <a:ext cx="4351338" cy="4351338"/>
          </a:xfrm>
        </p:spPr>
      </p:pic>
      <p:pic>
        <p:nvPicPr>
          <p:cNvPr id="12" name="Content Placeholder 11" descr="A close up of a dry grass field&#10;&#10;Description automatically generated">
            <a:extLst>
              <a:ext uri="{FF2B5EF4-FFF2-40B4-BE49-F238E27FC236}">
                <a16:creationId xmlns:a16="http://schemas.microsoft.com/office/drawing/2014/main" id="{BF4C0E04-59FC-1243-A2E1-21A6F1AD44B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587331" y="1825625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26354153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99C83-D4AE-F44F-AEBC-6D1D270CB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1824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Gaussian blur pre-processing</a:t>
            </a:r>
          </a:p>
        </p:txBody>
      </p:sp>
      <p:pic>
        <p:nvPicPr>
          <p:cNvPr id="6" name="Content Placeholder 5" descr="A close up of a logo&#10;&#10;Description automatically generated">
            <a:extLst>
              <a:ext uri="{FF2B5EF4-FFF2-40B4-BE49-F238E27FC236}">
                <a16:creationId xmlns:a16="http://schemas.microsoft.com/office/drawing/2014/main" id="{0D1658ED-011B-DD45-A6F3-D0C7409B1DF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253331" y="1825625"/>
            <a:ext cx="4351338" cy="4351338"/>
          </a:xfrm>
        </p:spPr>
      </p:pic>
      <p:pic>
        <p:nvPicPr>
          <p:cNvPr id="11" name="Content Placeholder 10" descr="A picture containing grass, outdoor, small, sitting&#10;&#10;Description automatically generated">
            <a:extLst>
              <a:ext uri="{FF2B5EF4-FFF2-40B4-BE49-F238E27FC236}">
                <a16:creationId xmlns:a16="http://schemas.microsoft.com/office/drawing/2014/main" id="{EE06467B-9E7C-EF4E-B2C9-8566CDD03D7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587331" y="1825625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13795924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99C83-D4AE-F44F-AEBC-6D1D270CB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1824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No pre-processing</a:t>
            </a:r>
          </a:p>
        </p:txBody>
      </p:sp>
      <p:pic>
        <p:nvPicPr>
          <p:cNvPr id="6" name="Content Placeholder 5" descr="A close up of a logo&#10;&#10;Description automatically generated">
            <a:extLst>
              <a:ext uri="{FF2B5EF4-FFF2-40B4-BE49-F238E27FC236}">
                <a16:creationId xmlns:a16="http://schemas.microsoft.com/office/drawing/2014/main" id="{B267AD64-82A4-BD41-A7CF-6D54DF8588B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253331" y="1825625"/>
            <a:ext cx="4351338" cy="4351338"/>
          </a:xfrm>
        </p:spPr>
      </p:pic>
      <p:pic>
        <p:nvPicPr>
          <p:cNvPr id="11" name="Content Placeholder 10" descr="A large room&#10;&#10;Description automatically generated">
            <a:extLst>
              <a:ext uri="{FF2B5EF4-FFF2-40B4-BE49-F238E27FC236}">
                <a16:creationId xmlns:a16="http://schemas.microsoft.com/office/drawing/2014/main" id="{DCD32AAD-F131-2744-ABBF-E18ECF6C2D2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587331" y="1825625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87762966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99C83-D4AE-F44F-AEBC-6D1D270CB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1824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Gaussian blur pre-processing</a:t>
            </a:r>
          </a:p>
        </p:txBody>
      </p:sp>
      <p:pic>
        <p:nvPicPr>
          <p:cNvPr id="7" name="Content Placeholder 6" descr="A close up of a logo&#10;&#10;Description automatically generated">
            <a:extLst>
              <a:ext uri="{FF2B5EF4-FFF2-40B4-BE49-F238E27FC236}">
                <a16:creationId xmlns:a16="http://schemas.microsoft.com/office/drawing/2014/main" id="{725712F8-EF7E-3046-9EB6-93A2978F748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253331" y="1825625"/>
            <a:ext cx="4351338" cy="4351338"/>
          </a:xfrm>
        </p:spPr>
      </p:pic>
      <p:pic>
        <p:nvPicPr>
          <p:cNvPr id="12" name="Content Placeholder 11" descr="A picture containing indoor, table, small, laptop&#10;&#10;Description automatically generated">
            <a:extLst>
              <a:ext uri="{FF2B5EF4-FFF2-40B4-BE49-F238E27FC236}">
                <a16:creationId xmlns:a16="http://schemas.microsoft.com/office/drawing/2014/main" id="{395333C4-7121-CC45-8ED4-E27698B7D48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587331" y="1825625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380805779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99C83-D4AE-F44F-AEBC-6D1D270CB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1824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No pre-processing</a:t>
            </a:r>
          </a:p>
        </p:txBody>
      </p:sp>
      <p:pic>
        <p:nvPicPr>
          <p:cNvPr id="7" name="Content Placeholder 6" descr="A picture containing graphics, card&#10;&#10;Description automatically generated">
            <a:extLst>
              <a:ext uri="{FF2B5EF4-FFF2-40B4-BE49-F238E27FC236}">
                <a16:creationId xmlns:a16="http://schemas.microsoft.com/office/drawing/2014/main" id="{E2839F3E-0815-754D-B093-CD144C55374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253331" y="1825625"/>
            <a:ext cx="4351338" cy="4351338"/>
          </a:xfrm>
        </p:spPr>
      </p:pic>
      <p:pic>
        <p:nvPicPr>
          <p:cNvPr id="12" name="Content Placeholder 11" descr="A table topped with different types of food&#10;&#10;Description automatically generated">
            <a:extLst>
              <a:ext uri="{FF2B5EF4-FFF2-40B4-BE49-F238E27FC236}">
                <a16:creationId xmlns:a16="http://schemas.microsoft.com/office/drawing/2014/main" id="{750CBC0C-AF81-B047-869D-D611A8121DB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587331" y="1825625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53008440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99C83-D4AE-F44F-AEBC-6D1D270CB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1824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Gaussian blur pre-processing</a:t>
            </a:r>
          </a:p>
        </p:txBody>
      </p:sp>
      <p:pic>
        <p:nvPicPr>
          <p:cNvPr id="6" name="Content Placeholder 5" descr="A picture containing graphics, card&#10;&#10;Description automatically generated">
            <a:extLst>
              <a:ext uri="{FF2B5EF4-FFF2-40B4-BE49-F238E27FC236}">
                <a16:creationId xmlns:a16="http://schemas.microsoft.com/office/drawing/2014/main" id="{460DB8D7-4DA1-D644-96E5-F43142008DC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253331" y="1825625"/>
            <a:ext cx="4351338" cy="4351338"/>
          </a:xfrm>
        </p:spPr>
      </p:pic>
      <p:pic>
        <p:nvPicPr>
          <p:cNvPr id="11" name="Content Placeholder 10" descr="A bowl of food on a table&#10;&#10;Description automatically generated">
            <a:extLst>
              <a:ext uri="{FF2B5EF4-FFF2-40B4-BE49-F238E27FC236}">
                <a16:creationId xmlns:a16="http://schemas.microsoft.com/office/drawing/2014/main" id="{CFE15139-DB78-6041-A4C4-68ACB750216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587331" y="1825625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1249632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61445-0B48-1B4E-B652-C915742C2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Process: Exploring Input -&gt; Output and HCI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C4C207-7221-194E-AE6B-5DFCDFD7C1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2979"/>
            <a:ext cx="10515600" cy="4673984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Relations between inputs and outputs are explorations of different pathways of human-computer interaction</a:t>
            </a:r>
          </a:p>
          <a:p>
            <a:pPr lvl="1"/>
            <a:r>
              <a:rPr lang="en-US" dirty="0"/>
              <a:t>Physical drawings (human -&gt; computer)</a:t>
            </a:r>
          </a:p>
          <a:p>
            <a:pPr lvl="1"/>
            <a:r>
              <a:rPr lang="en-US" dirty="0"/>
              <a:t>Digital drawings </a:t>
            </a:r>
          </a:p>
          <a:p>
            <a:pPr lvl="2"/>
            <a:r>
              <a:rPr lang="en-US" dirty="0"/>
              <a:t>Using Notes application on my iPhone (human/computer -&gt; computer)</a:t>
            </a:r>
          </a:p>
          <a:p>
            <a:pPr lvl="2"/>
            <a:r>
              <a:rPr lang="en-US" dirty="0"/>
              <a:t>Using Drawing Manager (human -&gt; computer -&gt; human /computer -&gt; computer)</a:t>
            </a:r>
          </a:p>
          <a:p>
            <a:pPr lvl="3"/>
            <a:r>
              <a:rPr lang="en-US" dirty="0"/>
              <a:t>Drawing Manager Library made by Jennifer Jacobs</a:t>
            </a:r>
          </a:p>
          <a:p>
            <a:pPr lvl="3"/>
            <a:r>
              <a:rPr lang="en-US" dirty="0"/>
              <a:t>Extensions of Drawing Manager Library made by Stejara</a:t>
            </a:r>
          </a:p>
          <a:p>
            <a:pPr lvl="1"/>
            <a:r>
              <a:rPr lang="en-US" dirty="0"/>
              <a:t>Plotter drawings</a:t>
            </a:r>
          </a:p>
          <a:p>
            <a:pPr lvl="2"/>
            <a:r>
              <a:rPr lang="en-US" dirty="0"/>
              <a:t>Digital drawings (human/computer -&gt; machine -&gt; computer)</a:t>
            </a:r>
          </a:p>
          <a:p>
            <a:pPr lvl="2"/>
            <a:r>
              <a:rPr lang="en-US" dirty="0"/>
              <a:t>Digital code in Processing (human -&gt; computer -&gt; computer)</a:t>
            </a:r>
          </a:p>
          <a:p>
            <a:pPr lvl="1"/>
            <a:r>
              <a:rPr lang="en-US" dirty="0"/>
              <a:t>Digital code in Processing (human -&gt; computer -&gt; computer)</a:t>
            </a:r>
          </a:p>
          <a:p>
            <a:r>
              <a:rPr lang="en-US" dirty="0"/>
              <a:t>Later question: how does pre-processing of an image affect an output (addition of another “computer” pathway)?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903430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99C83-D4AE-F44F-AEBC-6D1D270CB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1824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Gaussian blur + invert pre-processing</a:t>
            </a:r>
          </a:p>
        </p:txBody>
      </p:sp>
      <p:pic>
        <p:nvPicPr>
          <p:cNvPr id="6" name="Content Placeholder 5" descr="A picture containing graphics, card&#10;&#10;Description automatically generated">
            <a:extLst>
              <a:ext uri="{FF2B5EF4-FFF2-40B4-BE49-F238E27FC236}">
                <a16:creationId xmlns:a16="http://schemas.microsoft.com/office/drawing/2014/main" id="{460DB8D7-4DA1-D644-96E5-F43142008DC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253331" y="1825625"/>
            <a:ext cx="4351338" cy="4351338"/>
          </a:xfrm>
        </p:spPr>
      </p:pic>
      <p:pic>
        <p:nvPicPr>
          <p:cNvPr id="7" name="Content Placeholder 6" descr="A picture containing indoor, table, cup, small&#10;&#10;Description automatically generated">
            <a:extLst>
              <a:ext uri="{FF2B5EF4-FFF2-40B4-BE49-F238E27FC236}">
                <a16:creationId xmlns:a16="http://schemas.microsoft.com/office/drawing/2014/main" id="{4F0E4859-7EFC-EF46-8C7A-06DC4CE839E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587331" y="1825625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8828469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394F09-CA31-3740-BB96-42514223A6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292E8C-BED4-D843-90B1-C1D1C6FED9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SPADE-COCO is made for abstract shapes, but!</a:t>
            </a:r>
          </a:p>
          <a:p>
            <a:pPr lvl="1"/>
            <a:r>
              <a:rPr lang="en-US" dirty="0"/>
              <a:t>Can still feed abstract shape input that makes the results “non-sensical” for what it was built for (instead, more of an aesthetic/design output)</a:t>
            </a:r>
          </a:p>
          <a:p>
            <a:r>
              <a:rPr lang="en-US" dirty="0"/>
              <a:t>Line-work (esp. mark-making) confuses the system (which makes sense, the GAN probably works with shape detection)</a:t>
            </a:r>
          </a:p>
          <a:p>
            <a:r>
              <a:rPr lang="en-US" dirty="0"/>
              <a:t>Gaussian blur:</a:t>
            </a:r>
          </a:p>
          <a:p>
            <a:pPr lvl="1"/>
            <a:r>
              <a:rPr lang="en-US" dirty="0"/>
              <a:t>Sometimes brings out input drawing more in output</a:t>
            </a:r>
          </a:p>
          <a:p>
            <a:pPr lvl="1"/>
            <a:r>
              <a:rPr lang="en-US" dirty="0"/>
              <a:t>Yields some very interesting results</a:t>
            </a:r>
          </a:p>
        </p:txBody>
      </p:sp>
    </p:spTree>
    <p:extLst>
      <p:ext uri="{BB962C8B-B14F-4D97-AF65-F5344CB8AC3E}">
        <p14:creationId xmlns:p14="http://schemas.microsoft.com/office/powerpoint/2010/main" val="7450431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F4510-329E-6948-955B-79DFC86E2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Hand-drawn inputs</a:t>
            </a:r>
          </a:p>
        </p:txBody>
      </p:sp>
    </p:spTree>
    <p:extLst>
      <p:ext uri="{BB962C8B-B14F-4D97-AF65-F5344CB8AC3E}">
        <p14:creationId xmlns:p14="http://schemas.microsoft.com/office/powerpoint/2010/main" val="19074888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F4510-329E-6948-955B-79DFC86E2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Digitally drawn inputs</a:t>
            </a:r>
          </a:p>
        </p:txBody>
      </p:sp>
    </p:spTree>
    <p:extLst>
      <p:ext uri="{BB962C8B-B14F-4D97-AF65-F5344CB8AC3E}">
        <p14:creationId xmlns:p14="http://schemas.microsoft.com/office/powerpoint/2010/main" val="42747401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99C83-D4AE-F44F-AEBC-6D1D270CB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2877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No pre-processing</a:t>
            </a:r>
          </a:p>
        </p:txBody>
      </p:sp>
      <p:pic>
        <p:nvPicPr>
          <p:cNvPr id="4" name="Picture 3" descr="A close up of a comb&#10;&#10;Description automatically generated">
            <a:extLst>
              <a:ext uri="{FF2B5EF4-FFF2-40B4-BE49-F238E27FC236}">
                <a16:creationId xmlns:a16="http://schemas.microsoft.com/office/drawing/2014/main" id="{665A53D4-DE8B-6A44-A507-519BD743FC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494" y="1827800"/>
            <a:ext cx="5181601" cy="4003964"/>
          </a:xfrm>
          <a:prstGeom prst="rect">
            <a:avLst/>
          </a:prstGeom>
        </p:spPr>
      </p:pic>
      <p:pic>
        <p:nvPicPr>
          <p:cNvPr id="10" name="Content Placeholder 9" descr="A picture containing man, room, standing, covered&#10;&#10;Description automatically generated">
            <a:extLst>
              <a:ext uri="{FF2B5EF4-FFF2-40B4-BE49-F238E27FC236}">
                <a16:creationId xmlns:a16="http://schemas.microsoft.com/office/drawing/2014/main" id="{4FFC494E-0B99-E345-AF0B-E836E3194CF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470907" y="1828321"/>
            <a:ext cx="5181600" cy="4003443"/>
          </a:xfrm>
        </p:spPr>
      </p:pic>
    </p:spTree>
    <p:extLst>
      <p:ext uri="{BB962C8B-B14F-4D97-AF65-F5344CB8AC3E}">
        <p14:creationId xmlns:p14="http://schemas.microsoft.com/office/powerpoint/2010/main" val="35488554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99C83-D4AE-F44F-AEBC-6D1D270CB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2877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No pre-processing</a:t>
            </a:r>
          </a:p>
        </p:txBody>
      </p:sp>
      <p:pic>
        <p:nvPicPr>
          <p:cNvPr id="8" name="Picture 7" descr="A picture containing purple, table, different, keyboard&#10;&#10;Description automatically generated">
            <a:extLst>
              <a:ext uri="{FF2B5EF4-FFF2-40B4-BE49-F238E27FC236}">
                <a16:creationId xmlns:a16="http://schemas.microsoft.com/office/drawing/2014/main" id="{C8C11BA4-0C74-054B-BC23-420B4AD189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768" y="1740892"/>
            <a:ext cx="5184741" cy="4006391"/>
          </a:xfrm>
          <a:prstGeom prst="rect">
            <a:avLst/>
          </a:prstGeom>
        </p:spPr>
      </p:pic>
      <p:pic>
        <p:nvPicPr>
          <p:cNvPr id="12" name="Content Placeholder 11" descr="A close up of a colorful background&#10;&#10;Description automatically generated">
            <a:extLst>
              <a:ext uri="{FF2B5EF4-FFF2-40B4-BE49-F238E27FC236}">
                <a16:creationId xmlns:a16="http://schemas.microsoft.com/office/drawing/2014/main" id="{4C71CF15-1BCB-6248-86D7-5322721D90A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500632" y="1740891"/>
            <a:ext cx="5181600" cy="4006391"/>
          </a:xfrm>
        </p:spPr>
      </p:pic>
    </p:spTree>
    <p:extLst>
      <p:ext uri="{BB962C8B-B14F-4D97-AF65-F5344CB8AC3E}">
        <p14:creationId xmlns:p14="http://schemas.microsoft.com/office/powerpoint/2010/main" val="17799641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99C83-D4AE-F44F-AEBC-6D1D270CB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2877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No pre-processing</a:t>
            </a:r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96E9769E-5EF9-314B-99D5-10851BE2C5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415" y="1874917"/>
            <a:ext cx="5220124" cy="4033732"/>
          </a:xfrm>
          <a:prstGeom prst="rect">
            <a:avLst/>
          </a:prstGeom>
        </p:spPr>
      </p:pic>
      <p:pic>
        <p:nvPicPr>
          <p:cNvPr id="10" name="Content Placeholder 9" descr="A picture containing boat, building, water, table&#10;&#10;Description automatically generated">
            <a:extLst>
              <a:ext uri="{FF2B5EF4-FFF2-40B4-BE49-F238E27FC236}">
                <a16:creationId xmlns:a16="http://schemas.microsoft.com/office/drawing/2014/main" id="{DE9A5C03-9B79-B44C-975D-C99C4EBF4B2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096000" y="1874917"/>
            <a:ext cx="5762474" cy="4033732"/>
          </a:xfrm>
        </p:spPr>
      </p:pic>
    </p:spTree>
    <p:extLst>
      <p:ext uri="{BB962C8B-B14F-4D97-AF65-F5344CB8AC3E}">
        <p14:creationId xmlns:p14="http://schemas.microsoft.com/office/powerpoint/2010/main" val="36267913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1363</TotalTime>
  <Words>471</Words>
  <Application>Microsoft Macintosh PowerPoint</Application>
  <PresentationFormat>Widescreen</PresentationFormat>
  <Paragraphs>73</Paragraphs>
  <Slides>41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5" baseType="lpstr">
      <vt:lpstr>Arial</vt:lpstr>
      <vt:lpstr>Calibri</vt:lpstr>
      <vt:lpstr>Calibri Light</vt:lpstr>
      <vt:lpstr>Office Theme</vt:lpstr>
      <vt:lpstr>Doodle Jump</vt:lpstr>
      <vt:lpstr>Concept/Motivation</vt:lpstr>
      <vt:lpstr>Initial motivating questions/issues</vt:lpstr>
      <vt:lpstr>Process: Exploring Input -&gt; Output and HCI</vt:lpstr>
      <vt:lpstr>Hand-drawn inputs</vt:lpstr>
      <vt:lpstr>Digitally drawn inputs</vt:lpstr>
      <vt:lpstr>No pre-processing</vt:lpstr>
      <vt:lpstr>No pre-processing</vt:lpstr>
      <vt:lpstr>No pre-processing</vt:lpstr>
      <vt:lpstr>No pre-processing</vt:lpstr>
      <vt:lpstr>Gaussian blur pre-processing</vt:lpstr>
      <vt:lpstr>No pre-processing</vt:lpstr>
      <vt:lpstr>Gaussian blur pre-processing</vt:lpstr>
      <vt:lpstr>Invert pre-processing</vt:lpstr>
      <vt:lpstr>Invert + gaussian blur pre-processing</vt:lpstr>
      <vt:lpstr>No pre-processing</vt:lpstr>
      <vt:lpstr>Gaussian blur pre-processing</vt:lpstr>
      <vt:lpstr>No pre-processing</vt:lpstr>
      <vt:lpstr>Gaussian blur pre-processing</vt:lpstr>
      <vt:lpstr>Invert pre-processing</vt:lpstr>
      <vt:lpstr>Invert + gaussian blur pre-processing</vt:lpstr>
      <vt:lpstr>Plotter inputs</vt:lpstr>
      <vt:lpstr>Digitally coded inputs</vt:lpstr>
      <vt:lpstr>No pre-processing</vt:lpstr>
      <vt:lpstr>Gaussian blur pre-processing</vt:lpstr>
      <vt:lpstr>Invert pre-processing</vt:lpstr>
      <vt:lpstr>No pre-processing</vt:lpstr>
      <vt:lpstr>Gaussian blur pre-processing</vt:lpstr>
      <vt:lpstr>No pre-processing</vt:lpstr>
      <vt:lpstr>Gaussian blur pre-processing</vt:lpstr>
      <vt:lpstr>No pre-processing</vt:lpstr>
      <vt:lpstr>Gaussian blur pre-processing</vt:lpstr>
      <vt:lpstr>Gaussian blur extra pre-processing</vt:lpstr>
      <vt:lpstr>No pre-processing</vt:lpstr>
      <vt:lpstr>Gaussian blur pre-processing</vt:lpstr>
      <vt:lpstr>No pre-processing</vt:lpstr>
      <vt:lpstr>Gaussian blur pre-processing</vt:lpstr>
      <vt:lpstr>No pre-processing</vt:lpstr>
      <vt:lpstr>Gaussian blur pre-processing</vt:lpstr>
      <vt:lpstr>Gaussian blur + invert pre-processing</vt:lpstr>
      <vt:lpstr>Conclusions!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Doodle Jump</dc:title>
  <dc:creator>Stejara Dinulescu</dc:creator>
  <cp:lastModifiedBy>Stejara Dinulescu</cp:lastModifiedBy>
  <cp:revision>8</cp:revision>
  <dcterms:created xsi:type="dcterms:W3CDTF">2019-12-03T23:34:04Z</dcterms:created>
  <dcterms:modified xsi:type="dcterms:W3CDTF">2019-12-04T23:09:12Z</dcterms:modified>
</cp:coreProperties>
</file>